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627" r:id="rId5"/>
    <p:sldId id="412" r:id="rId6"/>
    <p:sldId id="411" r:id="rId7"/>
    <p:sldId id="408" r:id="rId8"/>
    <p:sldId id="413" r:id="rId9"/>
    <p:sldId id="535"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76BB79D-3A01-4DE6-AE77-6A6D9D1FC714}" v="4" dt="2022-02-15T13:33:08.1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10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nique Bergsma" userId="5e8d4afa-7e2a-4e62-ae12-d6aee51109e2" providerId="ADAL" clId="{DDE42866-9AA8-4CC6-9E7E-22815FD798A9}"/>
    <pc:docChg chg="delSld">
      <pc:chgData name="Monique Bergsma" userId="5e8d4afa-7e2a-4e62-ae12-d6aee51109e2" providerId="ADAL" clId="{DDE42866-9AA8-4CC6-9E7E-22815FD798A9}" dt="2019-04-05T12:51:17.257" v="0" actId="2696"/>
      <pc:docMkLst>
        <pc:docMk/>
      </pc:docMkLst>
      <pc:sldChg chg="del">
        <pc:chgData name="Monique Bergsma" userId="5e8d4afa-7e2a-4e62-ae12-d6aee51109e2" providerId="ADAL" clId="{DDE42866-9AA8-4CC6-9E7E-22815FD798A9}" dt="2019-04-05T12:51:17.257" v="0" actId="2696"/>
        <pc:sldMkLst>
          <pc:docMk/>
          <pc:sldMk cId="1514263411" sldId="256"/>
        </pc:sldMkLst>
      </pc:sldChg>
    </pc:docChg>
  </pc:docChgLst>
  <pc:docChgLst>
    <pc:chgData name="Monique Bergsma" userId="5e8d4afa-7e2a-4e62-ae12-d6aee51109e2" providerId="ADAL" clId="{E76BB79D-3A01-4DE6-AE77-6A6D9D1FC714}"/>
    <pc:docChg chg="custSel modSld">
      <pc:chgData name="Monique Bergsma" userId="5e8d4afa-7e2a-4e62-ae12-d6aee51109e2" providerId="ADAL" clId="{E76BB79D-3A01-4DE6-AE77-6A6D9D1FC714}" dt="2022-02-15T13:33:34.905" v="5" actId="478"/>
      <pc:docMkLst>
        <pc:docMk/>
      </pc:docMkLst>
      <pc:sldChg chg="delSp mod">
        <pc:chgData name="Monique Bergsma" userId="5e8d4afa-7e2a-4e62-ae12-d6aee51109e2" providerId="ADAL" clId="{E76BB79D-3A01-4DE6-AE77-6A6D9D1FC714}" dt="2022-02-15T13:33:28.292" v="3" actId="478"/>
        <pc:sldMkLst>
          <pc:docMk/>
          <pc:sldMk cId="2158117923" sldId="408"/>
        </pc:sldMkLst>
        <pc:picChg chg="del">
          <ac:chgData name="Monique Bergsma" userId="5e8d4afa-7e2a-4e62-ae12-d6aee51109e2" providerId="ADAL" clId="{E76BB79D-3A01-4DE6-AE77-6A6D9D1FC714}" dt="2022-02-15T13:33:28.292" v="3" actId="478"/>
          <ac:picMkLst>
            <pc:docMk/>
            <pc:sldMk cId="2158117923" sldId="408"/>
            <ac:picMk id="55" creationId="{00000000-0000-0000-0000-000000000000}"/>
          </ac:picMkLst>
        </pc:picChg>
      </pc:sldChg>
      <pc:sldChg chg="delSp mod">
        <pc:chgData name="Monique Bergsma" userId="5e8d4afa-7e2a-4e62-ae12-d6aee51109e2" providerId="ADAL" clId="{E76BB79D-3A01-4DE6-AE77-6A6D9D1FC714}" dt="2022-02-15T13:33:25.733" v="2" actId="478"/>
        <pc:sldMkLst>
          <pc:docMk/>
          <pc:sldMk cId="691905374" sldId="411"/>
        </pc:sldMkLst>
        <pc:picChg chg="del">
          <ac:chgData name="Monique Bergsma" userId="5e8d4afa-7e2a-4e62-ae12-d6aee51109e2" providerId="ADAL" clId="{E76BB79D-3A01-4DE6-AE77-6A6D9D1FC714}" dt="2022-02-15T13:33:25.733" v="2" actId="478"/>
          <ac:picMkLst>
            <pc:docMk/>
            <pc:sldMk cId="691905374" sldId="411"/>
            <ac:picMk id="55" creationId="{00000000-0000-0000-0000-000000000000}"/>
          </ac:picMkLst>
        </pc:picChg>
      </pc:sldChg>
      <pc:sldChg chg="delSp mod">
        <pc:chgData name="Monique Bergsma" userId="5e8d4afa-7e2a-4e62-ae12-d6aee51109e2" providerId="ADAL" clId="{E76BB79D-3A01-4DE6-AE77-6A6D9D1FC714}" dt="2022-02-15T13:33:23.203" v="1" actId="478"/>
        <pc:sldMkLst>
          <pc:docMk/>
          <pc:sldMk cId="921720587" sldId="412"/>
        </pc:sldMkLst>
        <pc:picChg chg="del">
          <ac:chgData name="Monique Bergsma" userId="5e8d4afa-7e2a-4e62-ae12-d6aee51109e2" providerId="ADAL" clId="{E76BB79D-3A01-4DE6-AE77-6A6D9D1FC714}" dt="2022-02-15T13:33:23.203" v="1" actId="478"/>
          <ac:picMkLst>
            <pc:docMk/>
            <pc:sldMk cId="921720587" sldId="412"/>
            <ac:picMk id="55" creationId="{00000000-0000-0000-0000-000000000000}"/>
          </ac:picMkLst>
        </pc:picChg>
      </pc:sldChg>
      <pc:sldChg chg="delSp mod">
        <pc:chgData name="Monique Bergsma" userId="5e8d4afa-7e2a-4e62-ae12-d6aee51109e2" providerId="ADAL" clId="{E76BB79D-3A01-4DE6-AE77-6A6D9D1FC714}" dt="2022-02-15T13:33:30.468" v="4" actId="478"/>
        <pc:sldMkLst>
          <pc:docMk/>
          <pc:sldMk cId="2222953558" sldId="413"/>
        </pc:sldMkLst>
        <pc:picChg chg="del">
          <ac:chgData name="Monique Bergsma" userId="5e8d4afa-7e2a-4e62-ae12-d6aee51109e2" providerId="ADAL" clId="{E76BB79D-3A01-4DE6-AE77-6A6D9D1FC714}" dt="2022-02-15T13:33:30.468" v="4" actId="478"/>
          <ac:picMkLst>
            <pc:docMk/>
            <pc:sldMk cId="2222953558" sldId="413"/>
            <ac:picMk id="55" creationId="{00000000-0000-0000-0000-000000000000}"/>
          </ac:picMkLst>
        </pc:picChg>
      </pc:sldChg>
      <pc:sldChg chg="delSp mod">
        <pc:chgData name="Monique Bergsma" userId="5e8d4afa-7e2a-4e62-ae12-d6aee51109e2" providerId="ADAL" clId="{E76BB79D-3A01-4DE6-AE77-6A6D9D1FC714}" dt="2022-02-15T13:33:34.905" v="5" actId="478"/>
        <pc:sldMkLst>
          <pc:docMk/>
          <pc:sldMk cId="3912241852" sldId="535"/>
        </pc:sldMkLst>
        <pc:picChg chg="del">
          <ac:chgData name="Monique Bergsma" userId="5e8d4afa-7e2a-4e62-ae12-d6aee51109e2" providerId="ADAL" clId="{E76BB79D-3A01-4DE6-AE77-6A6D9D1FC714}" dt="2022-02-15T13:33:34.905" v="5" actId="478"/>
          <ac:picMkLst>
            <pc:docMk/>
            <pc:sldMk cId="3912241852" sldId="535"/>
            <ac:picMk id="55" creationId="{00000000-0000-0000-0000-000000000000}"/>
          </ac:picMkLst>
        </pc:picChg>
      </pc:sldChg>
      <pc:sldChg chg="delSp mod">
        <pc:chgData name="Monique Bergsma" userId="5e8d4afa-7e2a-4e62-ae12-d6aee51109e2" providerId="ADAL" clId="{E76BB79D-3A01-4DE6-AE77-6A6D9D1FC714}" dt="2022-02-15T13:33:13.740" v="0" actId="478"/>
        <pc:sldMkLst>
          <pc:docMk/>
          <pc:sldMk cId="67891735" sldId="627"/>
        </pc:sldMkLst>
        <pc:picChg chg="del">
          <ac:chgData name="Monique Bergsma" userId="5e8d4afa-7e2a-4e62-ae12-d6aee51109e2" providerId="ADAL" clId="{E76BB79D-3A01-4DE6-AE77-6A6D9D1FC714}" dt="2022-02-15T13:33:13.740" v="0" actId="478"/>
          <ac:picMkLst>
            <pc:docMk/>
            <pc:sldMk cId="67891735" sldId="627"/>
            <ac:picMk id="55"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472BA-51CC-4C7C-A83A-CB221362DB0C}" type="datetimeFigureOut">
              <a:rPr lang="nl-NL" smtClean="0"/>
              <a:t>15-2-2022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5D723-32F9-4803-ABA6-DD1D950EDBC4}" type="slidenum">
              <a:rPr lang="nl-NL" smtClean="0"/>
              <a:t>‹nr.›</a:t>
            </a:fld>
            <a:endParaRPr lang="nl-NL"/>
          </a:p>
        </p:txBody>
      </p:sp>
    </p:spTree>
    <p:extLst>
      <p:ext uri="{BB962C8B-B14F-4D97-AF65-F5344CB8AC3E}">
        <p14:creationId xmlns:p14="http://schemas.microsoft.com/office/powerpoint/2010/main" val="267517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Elk project heeft stakeholders. Dat kan een groep, organisatie, maar ook een individu zijn die een legitiem belang heeft bij een project.</a:t>
            </a:r>
          </a:p>
          <a:p>
            <a:r>
              <a:rPr lang="nl-NL" dirty="0"/>
              <a:t>Dat wil zeggen dat er een goede reden is waarom een partij betrokken is of zich betrokken voelt.</a:t>
            </a:r>
          </a:p>
          <a:p>
            <a:r>
              <a:rPr lang="nl-NL" dirty="0"/>
              <a:t>Stap 1: Identificeer je stakeholders</a:t>
            </a:r>
          </a:p>
          <a:p>
            <a:r>
              <a:rPr lang="nl-NL" dirty="0"/>
              <a:t>Laat dit door meerdere mensen uit verschillende onderdelen van de organisatie doen, zodat je de stakeholders compleet hebt en niemand vergeten wordt.</a:t>
            </a:r>
          </a:p>
          <a:p>
            <a:r>
              <a:rPr lang="nl-NL" dirty="0"/>
              <a:t>Stap 2: Prioriteer je stakeholders op:</a:t>
            </a:r>
          </a:p>
          <a:p>
            <a:pPr marL="228600" indent="-228600">
              <a:buAutoNum type="arabicPeriod"/>
            </a:pPr>
            <a:r>
              <a:rPr lang="nl-NL" dirty="0"/>
              <a:t>De invloed/macht -&gt; de mate waarin de stakeholder zijn wil kan opleggen (formeel of informeel)</a:t>
            </a:r>
          </a:p>
          <a:p>
            <a:pPr marL="228600" indent="-228600">
              <a:buAutoNum type="arabicPeriod"/>
            </a:pPr>
            <a:r>
              <a:rPr lang="nl-NL" dirty="0"/>
              <a:t>Het belang -&gt; in hoeverre hebben de stakeholders baat bij het project of ondervinden ze hinder van het project.</a:t>
            </a:r>
          </a:p>
          <a:p>
            <a:pPr marL="0" indent="0">
              <a:buNone/>
            </a:pPr>
            <a:r>
              <a:rPr lang="nl-NL" dirty="0"/>
              <a:t>NB: Stakeholders die baat hebben of schade ondervinden bij het project zullen eerder de invloed die ze hebben proberen uit te oefenen, met een gewenst of ongewenst effect. Hoe meer invloed, hoe groter de impact!</a:t>
            </a:r>
          </a:p>
          <a:p>
            <a:pPr marL="0" indent="0">
              <a:buNone/>
            </a:pPr>
            <a:r>
              <a:rPr lang="nl-NL" dirty="0"/>
              <a:t>-&gt; afhankelijk van de invloed of mate van belang is er een andere aanpak nodig naar de verschillende stakeholders!</a:t>
            </a:r>
          </a:p>
          <a:p>
            <a:endParaRPr lang="nl-NL" dirty="0"/>
          </a:p>
        </p:txBody>
      </p:sp>
      <p:sp>
        <p:nvSpPr>
          <p:cNvPr id="4" name="Tijdelijke aanduiding voor dianummer 3"/>
          <p:cNvSpPr>
            <a:spLocks noGrp="1"/>
          </p:cNvSpPr>
          <p:nvPr>
            <p:ph type="sldNum" sz="quarter" idx="5"/>
          </p:nvPr>
        </p:nvSpPr>
        <p:spPr/>
        <p:txBody>
          <a:bodyPr/>
          <a:lstStyle/>
          <a:p>
            <a:pPr>
              <a:defRPr/>
            </a:pPr>
            <a:fld id="{A54EE06D-49C9-43AA-A5BC-EFDB04FFF7B7}" type="slidenum">
              <a:rPr lang="nl-NL" smtClean="0"/>
              <a:pPr>
                <a:defRPr/>
              </a:pPr>
              <a:t>1</a:t>
            </a:fld>
            <a:endParaRPr lang="nl-NL"/>
          </a:p>
        </p:txBody>
      </p:sp>
    </p:spTree>
    <p:extLst>
      <p:ext uri="{BB962C8B-B14F-4D97-AF65-F5344CB8AC3E}">
        <p14:creationId xmlns:p14="http://schemas.microsoft.com/office/powerpoint/2010/main" val="131218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Rechtsboven: de groep met veel macht en invloed en veel belang zijn de sleutelfiguren die een project kunnen maken of breken; focus je aandacht op deze groep. Betrek ze actief bij je project.</a:t>
            </a:r>
          </a:p>
          <a:p>
            <a:endParaRPr lang="nl-NL" dirty="0"/>
          </a:p>
          <a:p>
            <a:r>
              <a:rPr lang="nl-NL" dirty="0"/>
              <a:t>Rechtsonder: stakeholders die weinig invloed hebben, maar wel veel belang houd je tevreden door ze goed te informeren over de manier waarop je hun belang meeweegt in het project.</a:t>
            </a:r>
          </a:p>
          <a:p>
            <a:endParaRPr lang="nl-NL" dirty="0"/>
          </a:p>
          <a:p>
            <a:r>
              <a:rPr lang="nl-NL" dirty="0"/>
              <a:t>Linksboven: stakeholders die veel invloed hebben, maar weinig belang kunnen veel schade aanrichten als ze zich tegen het project keren. Deze groep moet je tevreden houden.</a:t>
            </a:r>
          </a:p>
          <a:p>
            <a:endParaRPr lang="nl-NL" dirty="0"/>
          </a:p>
          <a:p>
            <a:r>
              <a:rPr lang="nl-NL" dirty="0"/>
              <a:t>Linksonder: stakeholders die weinig invloed en weinig belang hebben kun je zien als toeschouwers. Je moet ze monitoren, maar verder weinig aandacht aan besteden. </a:t>
            </a:r>
          </a:p>
          <a:p>
            <a:endParaRPr lang="nl-NL" dirty="0"/>
          </a:p>
          <a:p>
            <a:r>
              <a:rPr lang="nl-NL" dirty="0"/>
              <a:t>Let op dat je aantekeningen maakt om de verschillende stakeholders te categoriseren. De reden waarom je verschillende groepen in een bepaald hokje plaatst is namelijk belangrijker , dan de groepen in hokjes te plaatsen. Maak per stakeholder een korte aantekening. </a:t>
            </a:r>
          </a:p>
        </p:txBody>
      </p:sp>
      <p:sp>
        <p:nvSpPr>
          <p:cNvPr id="4" name="Tijdelijke aanduiding voor dianummer 3"/>
          <p:cNvSpPr>
            <a:spLocks noGrp="1"/>
          </p:cNvSpPr>
          <p:nvPr>
            <p:ph type="sldNum" sz="quarter" idx="5"/>
          </p:nvPr>
        </p:nvSpPr>
        <p:spPr/>
        <p:txBody>
          <a:bodyPr/>
          <a:lstStyle/>
          <a:p>
            <a:pPr>
              <a:defRPr/>
            </a:pPr>
            <a:fld id="{A54EE06D-49C9-43AA-A5BC-EFDB04FFF7B7}" type="slidenum">
              <a:rPr lang="nl-NL" smtClean="0"/>
              <a:pPr>
                <a:defRPr/>
              </a:pPr>
              <a:t>2</a:t>
            </a:fld>
            <a:endParaRPr lang="nl-NL"/>
          </a:p>
        </p:txBody>
      </p:sp>
    </p:spTree>
    <p:extLst>
      <p:ext uri="{BB962C8B-B14F-4D97-AF65-F5344CB8AC3E}">
        <p14:creationId xmlns:p14="http://schemas.microsoft.com/office/powerpoint/2010/main" val="225064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En nu concreet gaan beschrijven hoe en in welke mate je de verschillende groepen betrekt bij en informeert over je project. </a:t>
            </a:r>
          </a:p>
          <a:p>
            <a:r>
              <a:rPr lang="nl-NL" dirty="0"/>
              <a:t>Neem hierbij ook de belangrijke momenten van het project mee en/of de frequentie. </a:t>
            </a:r>
          </a:p>
          <a:p>
            <a:r>
              <a:rPr lang="nl-NL" dirty="0"/>
              <a:t>Hoe vaak communiceer je/betrek je de stakeholders, wat is het achterliggende doel? </a:t>
            </a:r>
          </a:p>
          <a:p>
            <a:r>
              <a:rPr lang="nl-NL" dirty="0"/>
              <a:t>Via welk medium communiceer je?</a:t>
            </a:r>
          </a:p>
          <a:p>
            <a:r>
              <a:rPr lang="nl-NL" dirty="0"/>
              <a:t>Hanteer je vast momenten of alleen als er iets te melden is?  </a:t>
            </a:r>
          </a:p>
          <a:p>
            <a:endParaRPr lang="nl-NL" dirty="0"/>
          </a:p>
          <a:p>
            <a:r>
              <a:rPr lang="nl-NL" dirty="0"/>
              <a:t>Dus per kwadrant concreet:</a:t>
            </a:r>
          </a:p>
          <a:p>
            <a:r>
              <a:rPr lang="nl-NL" dirty="0"/>
              <a:t>Rechtsboven: Hoe betrek ze actief bij je project?</a:t>
            </a:r>
          </a:p>
          <a:p>
            <a:endParaRPr lang="nl-NL" dirty="0"/>
          </a:p>
          <a:p>
            <a:r>
              <a:rPr lang="nl-NL" dirty="0"/>
              <a:t>Rechtsonder: Hoe te informeren over de manier waarop je hun belang meeweegt in het project?</a:t>
            </a:r>
          </a:p>
          <a:p>
            <a:endParaRPr lang="nl-NL" dirty="0"/>
          </a:p>
          <a:p>
            <a:r>
              <a:rPr lang="nl-NL" dirty="0"/>
              <a:t>Linksboven: Hoe deze groep tevreden houden?</a:t>
            </a:r>
          </a:p>
          <a:p>
            <a:endParaRPr lang="nl-NL" dirty="0"/>
          </a:p>
          <a:p>
            <a:r>
              <a:rPr lang="nl-NL" dirty="0"/>
              <a:t>Linksonder: Wat wil je met de toeschouwers? Hoe ga je ze monitoren?</a:t>
            </a:r>
          </a:p>
          <a:p>
            <a:endParaRPr lang="nl-NL" dirty="0"/>
          </a:p>
        </p:txBody>
      </p:sp>
      <p:sp>
        <p:nvSpPr>
          <p:cNvPr id="4" name="Tijdelijke aanduiding voor dianummer 3"/>
          <p:cNvSpPr>
            <a:spLocks noGrp="1"/>
          </p:cNvSpPr>
          <p:nvPr>
            <p:ph type="sldNum" sz="quarter" idx="5"/>
          </p:nvPr>
        </p:nvSpPr>
        <p:spPr/>
        <p:txBody>
          <a:bodyPr/>
          <a:lstStyle/>
          <a:p>
            <a:pPr>
              <a:defRPr/>
            </a:pPr>
            <a:fld id="{A54EE06D-49C9-43AA-A5BC-EFDB04FFF7B7}" type="slidenum">
              <a:rPr lang="nl-NL" smtClean="0"/>
              <a:pPr>
                <a:defRPr/>
              </a:pPr>
              <a:t>3</a:t>
            </a:fld>
            <a:endParaRPr lang="nl-NL"/>
          </a:p>
        </p:txBody>
      </p:sp>
    </p:spTree>
    <p:extLst>
      <p:ext uri="{BB962C8B-B14F-4D97-AF65-F5344CB8AC3E}">
        <p14:creationId xmlns:p14="http://schemas.microsoft.com/office/powerpoint/2010/main" val="2345264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br>
              <a:rPr lang="nl-NL" dirty="0"/>
            </a:br>
            <a:endParaRPr lang="nl-NL" dirty="0"/>
          </a:p>
        </p:txBody>
      </p:sp>
      <p:sp>
        <p:nvSpPr>
          <p:cNvPr id="4" name="Tijdelijke aanduiding voor dianummer 3"/>
          <p:cNvSpPr>
            <a:spLocks noGrp="1"/>
          </p:cNvSpPr>
          <p:nvPr>
            <p:ph type="sldNum" sz="quarter" idx="5"/>
          </p:nvPr>
        </p:nvSpPr>
        <p:spPr/>
        <p:txBody>
          <a:bodyPr/>
          <a:lstStyle/>
          <a:p>
            <a:pPr>
              <a:defRPr/>
            </a:pPr>
            <a:fld id="{A54EE06D-49C9-43AA-A5BC-EFDB04FFF7B7}" type="slidenum">
              <a:rPr lang="nl-NL" smtClean="0"/>
              <a:pPr>
                <a:defRPr/>
              </a:pPr>
              <a:t>4</a:t>
            </a:fld>
            <a:endParaRPr lang="nl-NL"/>
          </a:p>
        </p:txBody>
      </p:sp>
    </p:spTree>
    <p:extLst>
      <p:ext uri="{BB962C8B-B14F-4D97-AF65-F5344CB8AC3E}">
        <p14:creationId xmlns:p14="http://schemas.microsoft.com/office/powerpoint/2010/main" val="3778137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A54EE06D-49C9-43AA-A5BC-EFDB04FFF7B7}" type="slidenum">
              <a:rPr lang="nl-NL" smtClean="0"/>
              <a:pPr>
                <a:defRPr/>
              </a:pPr>
              <a:t>5</a:t>
            </a:fld>
            <a:endParaRPr lang="nl-NL"/>
          </a:p>
        </p:txBody>
      </p:sp>
    </p:spTree>
    <p:extLst>
      <p:ext uri="{BB962C8B-B14F-4D97-AF65-F5344CB8AC3E}">
        <p14:creationId xmlns:p14="http://schemas.microsoft.com/office/powerpoint/2010/main" val="1619485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A54EE06D-49C9-43AA-A5BC-EFDB04FFF7B7}" type="slidenum">
              <a:rPr lang="nl-NL" smtClean="0"/>
              <a:pPr>
                <a:defRPr/>
              </a:pPr>
              <a:t>6</a:t>
            </a:fld>
            <a:endParaRPr lang="nl-NL"/>
          </a:p>
        </p:txBody>
      </p:sp>
    </p:spTree>
    <p:extLst>
      <p:ext uri="{BB962C8B-B14F-4D97-AF65-F5344CB8AC3E}">
        <p14:creationId xmlns:p14="http://schemas.microsoft.com/office/powerpoint/2010/main" val="977709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69E1FD-285D-4137-8DD3-27ADC011D8B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16414611-8BF3-402A-8EC2-8ED5A71FB3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BCE83FD-8F24-4348-981E-698FF2C53692}"/>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5" name="Tijdelijke aanduiding voor voettekst 4">
            <a:extLst>
              <a:ext uri="{FF2B5EF4-FFF2-40B4-BE49-F238E27FC236}">
                <a16:creationId xmlns:a16="http://schemas.microsoft.com/office/drawing/2014/main" id="{AC32CD13-48E8-4390-8A1D-4182B6FD18B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F44CFE0-916A-4F75-B71E-C6B82453B4BC}"/>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76965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3885DF-52D9-412B-A40B-F17D3FB4F70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55F24BC-7E82-4708-9C95-DC2B64807C2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E5D8BC1-7053-45CC-99BC-0B29BED23F56}"/>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5" name="Tijdelijke aanduiding voor voettekst 4">
            <a:extLst>
              <a:ext uri="{FF2B5EF4-FFF2-40B4-BE49-F238E27FC236}">
                <a16:creationId xmlns:a16="http://schemas.microsoft.com/office/drawing/2014/main" id="{DBED564A-AA8C-4F42-B916-8D66D2B88FA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09543C-E96D-40FB-BD27-F22AD509D227}"/>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825487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E6A3733-FD7B-4A24-A948-CF0497EF8F4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99778E5-9C47-49EA-86A8-6F2B9324024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3E0FB3B-7357-4763-AD50-3055E0814CE9}"/>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5" name="Tijdelijke aanduiding voor voettekst 4">
            <a:extLst>
              <a:ext uri="{FF2B5EF4-FFF2-40B4-BE49-F238E27FC236}">
                <a16:creationId xmlns:a16="http://schemas.microsoft.com/office/drawing/2014/main" id="{3FF15535-AFAE-4A8F-8660-8695B60E985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FFB6D4C-18FA-4A53-8720-4405B0533423}"/>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17882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CA58E1-3FFC-4750-B2F4-737A8E1FA36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C33052D-95D7-4A22-BEF1-3D886C6C5B4C}"/>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BB122BC-C1F6-447C-8E4C-58F7FC5AE184}"/>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5" name="Tijdelijke aanduiding voor voettekst 4">
            <a:extLst>
              <a:ext uri="{FF2B5EF4-FFF2-40B4-BE49-F238E27FC236}">
                <a16:creationId xmlns:a16="http://schemas.microsoft.com/office/drawing/2014/main" id="{0CFBE5D8-C269-44F9-BEB2-5B34E4914A7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E017C02-32DD-4151-A5C1-36612145D61D}"/>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1282870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C4A092-8A9F-4068-9A1B-73D4475321E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F0B0610-2624-4BC3-BD1E-AA7356FCC0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CF3523A-CF3D-4E67-8F2B-448F2CF361DA}"/>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5" name="Tijdelijke aanduiding voor voettekst 4">
            <a:extLst>
              <a:ext uri="{FF2B5EF4-FFF2-40B4-BE49-F238E27FC236}">
                <a16:creationId xmlns:a16="http://schemas.microsoft.com/office/drawing/2014/main" id="{4F7E9B0F-363A-47B2-8044-B873418C4A0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01BE0D2-85B9-42D5-9778-76BDB89C61DB}"/>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248963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1707BB-422D-42E2-9785-EF6382D9231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4A5B723-887B-43EF-92E4-142FBA9CFFC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5388081-6EAC-412B-A148-C516F0A0FBB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263C5A4-5E30-4B19-8D85-81614CC8D292}"/>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6" name="Tijdelijke aanduiding voor voettekst 5">
            <a:extLst>
              <a:ext uri="{FF2B5EF4-FFF2-40B4-BE49-F238E27FC236}">
                <a16:creationId xmlns:a16="http://schemas.microsoft.com/office/drawing/2014/main" id="{A3DC512D-BA3D-4F18-A9DC-DB9695BB4D4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BE33836-7F08-46F8-BF33-11078A0BBD56}"/>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2244967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58F64F-688E-4086-90AC-33648C8D0A3C}"/>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4A7EF81-269C-4717-916B-78D05FBF7A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15CC1FD-CF1F-4F34-98B5-3469A2DD379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C6FD5D33-A953-411B-B367-5A8BAEB92D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CB628D7F-FB69-42B3-80A8-9A905197E476}"/>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F1686A8-0074-4997-AC0B-E147C3661E45}"/>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8" name="Tijdelijke aanduiding voor voettekst 7">
            <a:extLst>
              <a:ext uri="{FF2B5EF4-FFF2-40B4-BE49-F238E27FC236}">
                <a16:creationId xmlns:a16="http://schemas.microsoft.com/office/drawing/2014/main" id="{784FFD26-031A-44F4-BA0C-729C3329FC7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5F6A173-ED07-4391-B108-6AD537337BBA}"/>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1323783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017829-D8E4-42F6-AB80-D8065B85FDE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07BEAD8-689D-41FC-8DE5-84B7CDF9AFC5}"/>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4" name="Tijdelijke aanduiding voor voettekst 3">
            <a:extLst>
              <a:ext uri="{FF2B5EF4-FFF2-40B4-BE49-F238E27FC236}">
                <a16:creationId xmlns:a16="http://schemas.microsoft.com/office/drawing/2014/main" id="{22C8634F-8AEC-4B8A-A89F-BF0E49B308D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5262B66D-3DF3-4A05-AF21-98D4BCF2F8A2}"/>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346105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FC9EC17-BEC5-4751-A303-5D11550C50C8}"/>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3" name="Tijdelijke aanduiding voor voettekst 2">
            <a:extLst>
              <a:ext uri="{FF2B5EF4-FFF2-40B4-BE49-F238E27FC236}">
                <a16:creationId xmlns:a16="http://schemas.microsoft.com/office/drawing/2014/main" id="{BDE59851-DA80-40DB-8CE8-7C8F55D5172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DFFE509-5414-48D5-AC5E-7FB7913AA2A0}"/>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4095420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97B210-D9E1-46F8-A51F-94DAC1B7176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FA76C45-9865-4C72-B130-9A6C125CA5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9C1DC1B-DC50-4989-86A4-06DFB6A08C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A9CE0FC-722D-4EA6-A601-52A8B6A29797}"/>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6" name="Tijdelijke aanduiding voor voettekst 5">
            <a:extLst>
              <a:ext uri="{FF2B5EF4-FFF2-40B4-BE49-F238E27FC236}">
                <a16:creationId xmlns:a16="http://schemas.microsoft.com/office/drawing/2014/main" id="{AA25E238-86CC-44D2-9B5B-B4C7CEA8EDF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5FF1EE8-D424-4689-9F0E-9231CEBD06BE}"/>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1853216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CA8BBF-5D5E-4779-A461-AC37E6B26F2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A3494F7-953F-46F8-A4F0-62FE16B532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70A0057-84A5-49E7-95B5-3089A92F35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7D43AE6-4B76-427C-B049-13DFC75C7D0E}"/>
              </a:ext>
            </a:extLst>
          </p:cNvPr>
          <p:cNvSpPr>
            <a:spLocks noGrp="1"/>
          </p:cNvSpPr>
          <p:nvPr>
            <p:ph type="dt" sz="half" idx="10"/>
          </p:nvPr>
        </p:nvSpPr>
        <p:spPr/>
        <p:txBody>
          <a:bodyPr/>
          <a:lstStyle/>
          <a:p>
            <a:fld id="{0E2B6BFF-ED3F-430C-A435-1499F82743B0}" type="datetimeFigureOut">
              <a:rPr lang="nl-NL" smtClean="0"/>
              <a:t>15-2-2022</a:t>
            </a:fld>
            <a:endParaRPr lang="nl-NL"/>
          </a:p>
        </p:txBody>
      </p:sp>
      <p:sp>
        <p:nvSpPr>
          <p:cNvPr id="6" name="Tijdelijke aanduiding voor voettekst 5">
            <a:extLst>
              <a:ext uri="{FF2B5EF4-FFF2-40B4-BE49-F238E27FC236}">
                <a16:creationId xmlns:a16="http://schemas.microsoft.com/office/drawing/2014/main" id="{1E6A8FF8-6A94-4831-B081-C8A7B43101C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B084F42-9CD3-4511-BD71-EEB1F128124B}"/>
              </a:ext>
            </a:extLst>
          </p:cNvPr>
          <p:cNvSpPr>
            <a:spLocks noGrp="1"/>
          </p:cNvSpPr>
          <p:nvPr>
            <p:ph type="sldNum" sz="quarter" idx="12"/>
          </p:nvPr>
        </p:nvSpPr>
        <p:spPr/>
        <p:txBody>
          <a:bodyPr/>
          <a:lstStyle/>
          <a:p>
            <a:fld id="{027037F3-1D18-4463-B667-DB2F7862DF75}" type="slidenum">
              <a:rPr lang="nl-NL" smtClean="0"/>
              <a:t>‹nr.›</a:t>
            </a:fld>
            <a:endParaRPr lang="nl-NL"/>
          </a:p>
        </p:txBody>
      </p:sp>
    </p:spTree>
    <p:extLst>
      <p:ext uri="{BB962C8B-B14F-4D97-AF65-F5344CB8AC3E}">
        <p14:creationId xmlns:p14="http://schemas.microsoft.com/office/powerpoint/2010/main" val="1253917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FA0FC4F-95DF-430B-BDEA-657B938744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397C603-263C-4D81-BE21-0B2F2C58E4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AFD6DA0-13BB-459D-8B96-8244FD5CB6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B6BFF-ED3F-430C-A435-1499F82743B0}" type="datetimeFigureOut">
              <a:rPr lang="nl-NL" smtClean="0"/>
              <a:t>15-2-2022</a:t>
            </a:fld>
            <a:endParaRPr lang="nl-NL"/>
          </a:p>
        </p:txBody>
      </p:sp>
      <p:sp>
        <p:nvSpPr>
          <p:cNvPr id="5" name="Tijdelijke aanduiding voor voettekst 4">
            <a:extLst>
              <a:ext uri="{FF2B5EF4-FFF2-40B4-BE49-F238E27FC236}">
                <a16:creationId xmlns:a16="http://schemas.microsoft.com/office/drawing/2014/main" id="{C274693B-EC06-4AFB-9D25-D91E3F9CD1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B0AE98E-A6E6-4813-A966-8B2342CCA3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037F3-1D18-4463-B667-DB2F7862DF75}" type="slidenum">
              <a:rPr lang="nl-NL" smtClean="0"/>
              <a:t>‹nr.›</a:t>
            </a:fld>
            <a:endParaRPr lang="nl-NL"/>
          </a:p>
        </p:txBody>
      </p:sp>
    </p:spTree>
    <p:extLst>
      <p:ext uri="{BB962C8B-B14F-4D97-AF65-F5344CB8AC3E}">
        <p14:creationId xmlns:p14="http://schemas.microsoft.com/office/powerpoint/2010/main" val="4234350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jpg"/>
          <p:cNvPicPr>
            <a:picLocks noChangeAspect="1"/>
          </p:cNvPicPr>
          <p:nvPr/>
        </p:nvPicPr>
        <p:blipFill>
          <a:blip r:embed="rId3"/>
          <a:stretch>
            <a:fillRect/>
          </a:stretch>
        </p:blipFill>
        <p:spPr>
          <a:xfrm>
            <a:off x="1847528" y="116633"/>
            <a:ext cx="720080" cy="975319"/>
          </a:xfrm>
          <a:prstGeom prst="rect">
            <a:avLst/>
          </a:prstGeom>
        </p:spPr>
      </p:pic>
      <p:sp>
        <p:nvSpPr>
          <p:cNvPr id="5" name="Titel 4">
            <a:extLst>
              <a:ext uri="{FF2B5EF4-FFF2-40B4-BE49-F238E27FC236}">
                <a16:creationId xmlns:a16="http://schemas.microsoft.com/office/drawing/2014/main" id="{01D68AF4-D222-4196-8B41-5AAA376D21CE}"/>
              </a:ext>
            </a:extLst>
          </p:cNvPr>
          <p:cNvSpPr>
            <a:spLocks noGrp="1"/>
          </p:cNvSpPr>
          <p:nvPr>
            <p:ph type="ctrTitle"/>
          </p:nvPr>
        </p:nvSpPr>
        <p:spPr>
          <a:xfrm>
            <a:off x="2067762" y="356939"/>
            <a:ext cx="7772400" cy="1470025"/>
          </a:xfrm>
        </p:spPr>
        <p:txBody>
          <a:bodyPr>
            <a:normAutofit fontScale="90000"/>
          </a:bodyPr>
          <a:lstStyle/>
          <a:p>
            <a:r>
              <a:rPr lang="nl-NL" dirty="0"/>
              <a:t>Stakeholdersanalyse</a:t>
            </a:r>
            <a:br>
              <a:rPr lang="nl-NL" dirty="0"/>
            </a:br>
            <a:endParaRPr lang="nl-NL" dirty="0"/>
          </a:p>
        </p:txBody>
      </p:sp>
      <p:sp>
        <p:nvSpPr>
          <p:cNvPr id="6" name="Ondertitel 5">
            <a:extLst>
              <a:ext uri="{FF2B5EF4-FFF2-40B4-BE49-F238E27FC236}">
                <a16:creationId xmlns:a16="http://schemas.microsoft.com/office/drawing/2014/main" id="{DBE33B35-99AE-403B-B6AC-B1F636B0CD72}"/>
              </a:ext>
            </a:extLst>
          </p:cNvPr>
          <p:cNvSpPr>
            <a:spLocks noGrp="1"/>
          </p:cNvSpPr>
          <p:nvPr>
            <p:ph type="subTitle" idx="1"/>
          </p:nvPr>
        </p:nvSpPr>
        <p:spPr>
          <a:xfrm>
            <a:off x="2350592" y="1692196"/>
            <a:ext cx="6400800" cy="1752600"/>
          </a:xfrm>
        </p:spPr>
        <p:txBody>
          <a:bodyPr>
            <a:normAutofit fontScale="70000" lnSpcReduction="20000"/>
          </a:bodyPr>
          <a:lstStyle/>
          <a:p>
            <a:pPr marL="514350" indent="-514350" algn="l">
              <a:buAutoNum type="arabicPeriod"/>
            </a:pPr>
            <a:r>
              <a:rPr lang="nl-NL" dirty="0"/>
              <a:t>Breng eerst je belanghebbenden in kaart. Zo concreet mogelijk.</a:t>
            </a:r>
          </a:p>
          <a:p>
            <a:endParaRPr lang="nl-NL" dirty="0"/>
          </a:p>
          <a:p>
            <a:pPr marL="514350" indent="-514350" algn="l">
              <a:buAutoNum type="arabicPeriod" startAt="2"/>
            </a:pPr>
            <a:r>
              <a:rPr lang="nl-NL" dirty="0"/>
              <a:t>Zet deze groepen in een matrix</a:t>
            </a:r>
          </a:p>
          <a:p>
            <a:pPr marL="457200" indent="-457200" algn="l">
              <a:buFont typeface="Arial" panose="020B0604020202020204" pitchFamily="34" charset="0"/>
              <a:buChar char="•"/>
            </a:pPr>
            <a:r>
              <a:rPr lang="nl-NL" dirty="0"/>
              <a:t>Hoe groot is het belang van de stakeholder bij het project?</a:t>
            </a:r>
          </a:p>
          <a:p>
            <a:pPr marL="457200" indent="-457200" algn="l">
              <a:buFont typeface="Arial" panose="020B0604020202020204" pitchFamily="34" charset="0"/>
              <a:buChar char="•"/>
            </a:pPr>
            <a:r>
              <a:rPr lang="nl-NL" dirty="0"/>
              <a:t>Hoeveel invloed hebben de stakeholders in het project?</a:t>
            </a:r>
            <a:endParaRPr lang="nl-NL" altLang="nl-NL" dirty="0"/>
          </a:p>
          <a:p>
            <a:pPr marL="457200" indent="-457200" algn="l">
              <a:buFont typeface="Arial" panose="020B0604020202020204" pitchFamily="34" charset="0"/>
              <a:buChar char="•"/>
            </a:pPr>
            <a:endParaRPr lang="nl-NL" dirty="0"/>
          </a:p>
          <a:p>
            <a:pPr marL="514350" indent="-514350" algn="l">
              <a:buAutoNum type="arabicPeriod" startAt="2"/>
            </a:pPr>
            <a:endParaRPr lang="nl-NL" dirty="0"/>
          </a:p>
        </p:txBody>
      </p:sp>
    </p:spTree>
    <p:extLst>
      <p:ext uri="{BB962C8B-B14F-4D97-AF65-F5344CB8AC3E}">
        <p14:creationId xmlns:p14="http://schemas.microsoft.com/office/powerpoint/2010/main" val="67891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jpg"/>
          <p:cNvPicPr>
            <a:picLocks noChangeAspect="1"/>
          </p:cNvPicPr>
          <p:nvPr/>
        </p:nvPicPr>
        <p:blipFill>
          <a:blip r:embed="rId3"/>
          <a:stretch>
            <a:fillRect/>
          </a:stretch>
        </p:blipFill>
        <p:spPr>
          <a:xfrm>
            <a:off x="1847528" y="39140"/>
            <a:ext cx="1008112" cy="1229620"/>
          </a:xfrm>
          <a:prstGeom prst="rect">
            <a:avLst/>
          </a:prstGeom>
        </p:spPr>
      </p:pic>
      <p:sp>
        <p:nvSpPr>
          <p:cNvPr id="5" name="Titel 4">
            <a:extLst>
              <a:ext uri="{FF2B5EF4-FFF2-40B4-BE49-F238E27FC236}">
                <a16:creationId xmlns:a16="http://schemas.microsoft.com/office/drawing/2014/main" id="{01D68AF4-D222-4196-8B41-5AAA376D21CE}"/>
              </a:ext>
            </a:extLst>
          </p:cNvPr>
          <p:cNvSpPr>
            <a:spLocks noGrp="1"/>
          </p:cNvSpPr>
          <p:nvPr>
            <p:ph type="ctrTitle"/>
          </p:nvPr>
        </p:nvSpPr>
        <p:spPr>
          <a:xfrm>
            <a:off x="2350592" y="578070"/>
            <a:ext cx="7772400" cy="911822"/>
          </a:xfrm>
        </p:spPr>
        <p:txBody>
          <a:bodyPr>
            <a:normAutofit fontScale="90000"/>
          </a:bodyPr>
          <a:lstStyle/>
          <a:p>
            <a:r>
              <a:rPr lang="nl-NL" dirty="0"/>
              <a:t>Categoriseer en prioriteer:</a:t>
            </a:r>
            <a:br>
              <a:rPr lang="nl-NL" dirty="0"/>
            </a:br>
            <a:endParaRPr lang="nl-NL" dirty="0"/>
          </a:p>
        </p:txBody>
      </p:sp>
      <p:sp>
        <p:nvSpPr>
          <p:cNvPr id="6" name="Ondertitel 5">
            <a:extLst>
              <a:ext uri="{FF2B5EF4-FFF2-40B4-BE49-F238E27FC236}">
                <a16:creationId xmlns:a16="http://schemas.microsoft.com/office/drawing/2014/main" id="{DBE33B35-99AE-403B-B6AC-B1F636B0CD72}"/>
              </a:ext>
            </a:extLst>
          </p:cNvPr>
          <p:cNvSpPr>
            <a:spLocks noGrp="1"/>
          </p:cNvSpPr>
          <p:nvPr>
            <p:ph type="subTitle" idx="1"/>
          </p:nvPr>
        </p:nvSpPr>
        <p:spPr>
          <a:xfrm>
            <a:off x="2350592" y="1268760"/>
            <a:ext cx="6661732" cy="5232302"/>
          </a:xfrm>
        </p:spPr>
        <p:txBody>
          <a:bodyPr/>
          <a:lstStyle/>
          <a:p>
            <a:pPr algn="l"/>
            <a:endParaRPr lang="nl-NL" dirty="0"/>
          </a:p>
          <a:p>
            <a:endParaRPr lang="nl-NL" dirty="0"/>
          </a:p>
        </p:txBody>
      </p:sp>
      <p:pic>
        <p:nvPicPr>
          <p:cNvPr id="4098" name="Picture 2" descr="https://projectmanagementsite.nl/wp-content/uploads/273.-Stakeholdersanalyse.png">
            <a:extLst>
              <a:ext uri="{FF2B5EF4-FFF2-40B4-BE49-F238E27FC236}">
                <a16:creationId xmlns:a16="http://schemas.microsoft.com/office/drawing/2014/main" id="{8AD5D5B3-8CF8-4291-B825-74B0F7F1D5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4811" y="1100650"/>
            <a:ext cx="7038302" cy="5589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720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jpg"/>
          <p:cNvPicPr>
            <a:picLocks noChangeAspect="1"/>
          </p:cNvPicPr>
          <p:nvPr/>
        </p:nvPicPr>
        <p:blipFill>
          <a:blip r:embed="rId3"/>
          <a:stretch>
            <a:fillRect/>
          </a:stretch>
        </p:blipFill>
        <p:spPr>
          <a:xfrm>
            <a:off x="1847528" y="39141"/>
            <a:ext cx="864096" cy="975319"/>
          </a:xfrm>
          <a:prstGeom prst="rect">
            <a:avLst/>
          </a:prstGeom>
        </p:spPr>
      </p:pic>
      <p:sp>
        <p:nvSpPr>
          <p:cNvPr id="5" name="Titel 4">
            <a:extLst>
              <a:ext uri="{FF2B5EF4-FFF2-40B4-BE49-F238E27FC236}">
                <a16:creationId xmlns:a16="http://schemas.microsoft.com/office/drawing/2014/main" id="{01D68AF4-D222-4196-8B41-5AAA376D21CE}"/>
              </a:ext>
            </a:extLst>
          </p:cNvPr>
          <p:cNvSpPr>
            <a:spLocks noGrp="1"/>
          </p:cNvSpPr>
          <p:nvPr>
            <p:ph type="ctrTitle"/>
          </p:nvPr>
        </p:nvSpPr>
        <p:spPr>
          <a:xfrm>
            <a:off x="2163068" y="554708"/>
            <a:ext cx="7772400" cy="911822"/>
          </a:xfrm>
        </p:spPr>
        <p:txBody>
          <a:bodyPr>
            <a:normAutofit fontScale="90000"/>
          </a:bodyPr>
          <a:lstStyle/>
          <a:p>
            <a:r>
              <a:rPr lang="nl-NL" dirty="0"/>
              <a:t>Bepaal je aanpak:</a:t>
            </a:r>
            <a:br>
              <a:rPr lang="nl-NL" dirty="0"/>
            </a:br>
            <a:endParaRPr lang="nl-NL" dirty="0"/>
          </a:p>
        </p:txBody>
      </p:sp>
      <p:sp>
        <p:nvSpPr>
          <p:cNvPr id="6" name="Ondertitel 5">
            <a:extLst>
              <a:ext uri="{FF2B5EF4-FFF2-40B4-BE49-F238E27FC236}">
                <a16:creationId xmlns:a16="http://schemas.microsoft.com/office/drawing/2014/main" id="{DBE33B35-99AE-403B-B6AC-B1F636B0CD72}"/>
              </a:ext>
            </a:extLst>
          </p:cNvPr>
          <p:cNvSpPr>
            <a:spLocks noGrp="1"/>
          </p:cNvSpPr>
          <p:nvPr>
            <p:ph type="subTitle" idx="1"/>
          </p:nvPr>
        </p:nvSpPr>
        <p:spPr>
          <a:xfrm>
            <a:off x="2350592" y="1268760"/>
            <a:ext cx="6661732" cy="5232302"/>
          </a:xfrm>
        </p:spPr>
        <p:txBody>
          <a:bodyPr/>
          <a:lstStyle/>
          <a:p>
            <a:pPr algn="l"/>
            <a:endParaRPr lang="nl-NL" dirty="0"/>
          </a:p>
          <a:p>
            <a:endParaRPr lang="nl-NL" dirty="0"/>
          </a:p>
        </p:txBody>
      </p:sp>
      <p:pic>
        <p:nvPicPr>
          <p:cNvPr id="4098" name="Picture 2" descr="https://projectmanagementsite.nl/wp-content/uploads/273.-Stakeholdersanalyse.png">
            <a:extLst>
              <a:ext uri="{FF2B5EF4-FFF2-40B4-BE49-F238E27FC236}">
                <a16:creationId xmlns:a16="http://schemas.microsoft.com/office/drawing/2014/main" id="{8AD5D5B3-8CF8-4291-B825-74B0F7F1D5B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1157" y="1026016"/>
            <a:ext cx="7038302" cy="5589240"/>
          </a:xfrm>
          <a:prstGeom prst="rect">
            <a:avLst/>
          </a:prstGeom>
          <a:noFill/>
          <a:extLst>
            <a:ext uri="{909E8E84-426E-40DD-AFC4-6F175D3DCCD1}">
              <a14:hiddenFill xmlns:a14="http://schemas.microsoft.com/office/drawing/2010/main">
                <a:solidFill>
                  <a:srgbClr val="FFFFFF"/>
                </a:solidFill>
              </a14:hiddenFill>
            </a:ext>
          </a:extLst>
        </p:spPr>
      </p:pic>
      <p:sp>
        <p:nvSpPr>
          <p:cNvPr id="7" name="Tekstvak 6">
            <a:extLst>
              <a:ext uri="{FF2B5EF4-FFF2-40B4-BE49-F238E27FC236}">
                <a16:creationId xmlns:a16="http://schemas.microsoft.com/office/drawing/2014/main" id="{CA4D17E1-F8B0-4BA8-A6F2-14F43893E49E}"/>
              </a:ext>
            </a:extLst>
          </p:cNvPr>
          <p:cNvSpPr txBox="1"/>
          <p:nvPr/>
        </p:nvSpPr>
        <p:spPr>
          <a:xfrm>
            <a:off x="7431700" y="3902921"/>
            <a:ext cx="2436792" cy="707886"/>
          </a:xfrm>
          <a:prstGeom prst="rect">
            <a:avLst/>
          </a:prstGeom>
          <a:noFill/>
        </p:spPr>
        <p:txBody>
          <a:bodyPr wrap="square" rtlCol="0">
            <a:spAutoFit/>
          </a:bodyPr>
          <a:lstStyle/>
          <a:p>
            <a:r>
              <a:rPr lang="nl-NL" sz="2000" dirty="0">
                <a:solidFill>
                  <a:srgbClr val="FF0000"/>
                </a:solidFill>
              </a:rPr>
              <a:t>Hoe actief betrekken?</a:t>
            </a:r>
          </a:p>
        </p:txBody>
      </p:sp>
      <p:sp>
        <p:nvSpPr>
          <p:cNvPr id="13" name="Tekstvak 12">
            <a:extLst>
              <a:ext uri="{FF2B5EF4-FFF2-40B4-BE49-F238E27FC236}">
                <a16:creationId xmlns:a16="http://schemas.microsoft.com/office/drawing/2014/main" id="{B32FD0B3-404D-4C09-AB87-69DDE4793B8F}"/>
              </a:ext>
            </a:extLst>
          </p:cNvPr>
          <p:cNvSpPr txBox="1"/>
          <p:nvPr/>
        </p:nvSpPr>
        <p:spPr>
          <a:xfrm>
            <a:off x="7177949" y="6100952"/>
            <a:ext cx="2436792" cy="400110"/>
          </a:xfrm>
          <a:prstGeom prst="rect">
            <a:avLst/>
          </a:prstGeom>
          <a:noFill/>
        </p:spPr>
        <p:txBody>
          <a:bodyPr wrap="square" rtlCol="0">
            <a:spAutoFit/>
          </a:bodyPr>
          <a:lstStyle/>
          <a:p>
            <a:r>
              <a:rPr lang="nl-NL" sz="2000" dirty="0">
                <a:solidFill>
                  <a:srgbClr val="FF0000"/>
                </a:solidFill>
              </a:rPr>
              <a:t>Hoe informeren?</a:t>
            </a:r>
          </a:p>
        </p:txBody>
      </p:sp>
      <p:sp>
        <p:nvSpPr>
          <p:cNvPr id="14" name="Tekstvak 13">
            <a:extLst>
              <a:ext uri="{FF2B5EF4-FFF2-40B4-BE49-F238E27FC236}">
                <a16:creationId xmlns:a16="http://schemas.microsoft.com/office/drawing/2014/main" id="{375CCE80-54D3-48A2-9263-A0D15EF2E315}"/>
              </a:ext>
            </a:extLst>
          </p:cNvPr>
          <p:cNvSpPr txBox="1"/>
          <p:nvPr/>
        </p:nvSpPr>
        <p:spPr>
          <a:xfrm>
            <a:off x="4830872" y="3934471"/>
            <a:ext cx="2436792" cy="707886"/>
          </a:xfrm>
          <a:prstGeom prst="rect">
            <a:avLst/>
          </a:prstGeom>
          <a:noFill/>
        </p:spPr>
        <p:txBody>
          <a:bodyPr wrap="square" rtlCol="0">
            <a:spAutoFit/>
          </a:bodyPr>
          <a:lstStyle/>
          <a:p>
            <a:r>
              <a:rPr lang="nl-NL" sz="2000" dirty="0">
                <a:solidFill>
                  <a:srgbClr val="FF0000"/>
                </a:solidFill>
              </a:rPr>
              <a:t>Hoe tevreden houden?</a:t>
            </a:r>
          </a:p>
        </p:txBody>
      </p:sp>
      <p:sp>
        <p:nvSpPr>
          <p:cNvPr id="15" name="Tekstvak 14">
            <a:extLst>
              <a:ext uri="{FF2B5EF4-FFF2-40B4-BE49-F238E27FC236}">
                <a16:creationId xmlns:a16="http://schemas.microsoft.com/office/drawing/2014/main" id="{73A83B39-50E0-4AA6-B6E5-0116CB950F4B}"/>
              </a:ext>
            </a:extLst>
          </p:cNvPr>
          <p:cNvSpPr txBox="1"/>
          <p:nvPr/>
        </p:nvSpPr>
        <p:spPr>
          <a:xfrm>
            <a:off x="4204002" y="5715056"/>
            <a:ext cx="2742527" cy="1015663"/>
          </a:xfrm>
          <a:prstGeom prst="rect">
            <a:avLst/>
          </a:prstGeom>
          <a:noFill/>
        </p:spPr>
        <p:txBody>
          <a:bodyPr wrap="square" rtlCol="0">
            <a:spAutoFit/>
          </a:bodyPr>
          <a:lstStyle/>
          <a:p>
            <a:r>
              <a:rPr lang="nl-NL" sz="2000" dirty="0">
                <a:solidFill>
                  <a:srgbClr val="FF0000"/>
                </a:solidFill>
              </a:rPr>
              <a:t>Wat wil je met deze groep? </a:t>
            </a:r>
          </a:p>
          <a:p>
            <a:r>
              <a:rPr lang="nl-NL" sz="2000" dirty="0">
                <a:solidFill>
                  <a:srgbClr val="FF0000"/>
                </a:solidFill>
              </a:rPr>
              <a:t>Hoe monitoren?</a:t>
            </a:r>
          </a:p>
        </p:txBody>
      </p:sp>
    </p:spTree>
    <p:extLst>
      <p:ext uri="{BB962C8B-B14F-4D97-AF65-F5344CB8AC3E}">
        <p14:creationId xmlns:p14="http://schemas.microsoft.com/office/powerpoint/2010/main" val="691905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jpg"/>
          <p:cNvPicPr>
            <a:picLocks noChangeAspect="1"/>
          </p:cNvPicPr>
          <p:nvPr/>
        </p:nvPicPr>
        <p:blipFill>
          <a:blip r:embed="rId3"/>
          <a:stretch>
            <a:fillRect/>
          </a:stretch>
        </p:blipFill>
        <p:spPr>
          <a:xfrm>
            <a:off x="1847528" y="116633"/>
            <a:ext cx="1008112" cy="975319"/>
          </a:xfrm>
          <a:prstGeom prst="rect">
            <a:avLst/>
          </a:prstGeom>
        </p:spPr>
      </p:pic>
      <p:sp>
        <p:nvSpPr>
          <p:cNvPr id="5" name="Titel 4">
            <a:extLst>
              <a:ext uri="{FF2B5EF4-FFF2-40B4-BE49-F238E27FC236}">
                <a16:creationId xmlns:a16="http://schemas.microsoft.com/office/drawing/2014/main" id="{01D68AF4-D222-4196-8B41-5AAA376D21CE}"/>
              </a:ext>
            </a:extLst>
          </p:cNvPr>
          <p:cNvSpPr>
            <a:spLocks noGrp="1"/>
          </p:cNvSpPr>
          <p:nvPr>
            <p:ph type="ctrTitle"/>
          </p:nvPr>
        </p:nvSpPr>
        <p:spPr>
          <a:xfrm>
            <a:off x="2067762" y="356939"/>
            <a:ext cx="7772400" cy="1470025"/>
          </a:xfrm>
        </p:spPr>
        <p:txBody>
          <a:bodyPr>
            <a:normAutofit fontScale="90000"/>
          </a:bodyPr>
          <a:lstStyle/>
          <a:p>
            <a:br>
              <a:rPr lang="nl-NL" dirty="0"/>
            </a:br>
            <a:br>
              <a:rPr lang="nl-NL" dirty="0"/>
            </a:br>
            <a:r>
              <a:rPr lang="nl-NL" dirty="0"/>
              <a:t>Concreet maken</a:t>
            </a:r>
            <a:br>
              <a:rPr lang="nl-NL" dirty="0"/>
            </a:br>
            <a:br>
              <a:rPr lang="nl-NL" dirty="0"/>
            </a:br>
            <a:endParaRPr lang="nl-NL" dirty="0"/>
          </a:p>
        </p:txBody>
      </p:sp>
      <p:sp>
        <p:nvSpPr>
          <p:cNvPr id="6" name="Ondertitel 5">
            <a:extLst>
              <a:ext uri="{FF2B5EF4-FFF2-40B4-BE49-F238E27FC236}">
                <a16:creationId xmlns:a16="http://schemas.microsoft.com/office/drawing/2014/main" id="{DBE33B35-99AE-403B-B6AC-B1F636B0CD72}"/>
              </a:ext>
            </a:extLst>
          </p:cNvPr>
          <p:cNvSpPr>
            <a:spLocks noGrp="1"/>
          </p:cNvSpPr>
          <p:nvPr>
            <p:ph type="subTitle" idx="1"/>
          </p:nvPr>
        </p:nvSpPr>
        <p:spPr>
          <a:xfrm>
            <a:off x="1867611" y="2268718"/>
            <a:ext cx="8013740" cy="1783491"/>
          </a:xfrm>
        </p:spPr>
        <p:txBody>
          <a:bodyPr>
            <a:normAutofit fontScale="92500" lnSpcReduction="20000"/>
          </a:bodyPr>
          <a:lstStyle/>
          <a:p>
            <a:pPr marL="457200" indent="-457200" algn="l">
              <a:buFont typeface="Arial" panose="020B0604020202020204" pitchFamily="34" charset="0"/>
              <a:buChar char="•"/>
            </a:pPr>
            <a:r>
              <a:rPr lang="nl-NL" b="1" i="1" dirty="0">
                <a:solidFill>
                  <a:schemeClr val="tx1"/>
                </a:solidFill>
              </a:rPr>
              <a:t>Hoe</a:t>
            </a:r>
            <a:r>
              <a:rPr lang="nl-NL" dirty="0">
                <a:solidFill>
                  <a:schemeClr val="tx1"/>
                </a:solidFill>
              </a:rPr>
              <a:t> en </a:t>
            </a:r>
            <a:r>
              <a:rPr lang="nl-NL" b="1" i="1" dirty="0">
                <a:solidFill>
                  <a:schemeClr val="tx1"/>
                </a:solidFill>
              </a:rPr>
              <a:t>in welke mate</a:t>
            </a:r>
            <a:r>
              <a:rPr lang="nl-NL" dirty="0">
                <a:solidFill>
                  <a:schemeClr val="tx1"/>
                </a:solidFill>
              </a:rPr>
              <a:t> betrek je de verschillende </a:t>
            </a:r>
            <a:r>
              <a:rPr lang="nl-NL" dirty="0" err="1">
                <a:solidFill>
                  <a:schemeClr val="tx1"/>
                </a:solidFill>
              </a:rPr>
              <a:t>stake-holders</a:t>
            </a:r>
            <a:r>
              <a:rPr lang="nl-NL" dirty="0">
                <a:solidFill>
                  <a:schemeClr val="tx1"/>
                </a:solidFill>
              </a:rPr>
              <a:t>?</a:t>
            </a:r>
            <a:endParaRPr lang="nl-NL" dirty="0">
              <a:solidFill>
                <a:schemeClr val="tx1"/>
              </a:solidFill>
              <a:cs typeface="Calibri"/>
            </a:endParaRPr>
          </a:p>
          <a:p>
            <a:pPr marL="457200" indent="-457200" algn="l">
              <a:buFont typeface="Arial" panose="020B0604020202020204" pitchFamily="34" charset="0"/>
              <a:buChar char="•"/>
            </a:pPr>
            <a:r>
              <a:rPr lang="nl-NL" dirty="0">
                <a:solidFill>
                  <a:schemeClr val="tx1"/>
                </a:solidFill>
              </a:rPr>
              <a:t>Wat is het achterliggende doel? </a:t>
            </a:r>
            <a:endParaRPr lang="nl-NL" dirty="0">
              <a:solidFill>
                <a:schemeClr val="tx1"/>
              </a:solidFill>
              <a:cs typeface="Calibri"/>
            </a:endParaRPr>
          </a:p>
          <a:p>
            <a:pPr marL="457200" indent="-457200" algn="l">
              <a:buFont typeface="Arial" panose="020B0604020202020204" pitchFamily="34" charset="0"/>
              <a:buChar char="•"/>
            </a:pPr>
            <a:r>
              <a:rPr lang="nl-NL" dirty="0">
                <a:solidFill>
                  <a:schemeClr val="tx1"/>
                </a:solidFill>
              </a:rPr>
              <a:t>Via welk medium communiceer je?</a:t>
            </a:r>
            <a:endParaRPr lang="nl-NL" dirty="0">
              <a:solidFill>
                <a:schemeClr val="tx1"/>
              </a:solidFill>
              <a:cs typeface="Calibri"/>
            </a:endParaRPr>
          </a:p>
          <a:p>
            <a:pPr marL="457200" indent="-457200" algn="l">
              <a:buFont typeface="Arial" panose="020B0604020202020204" pitchFamily="34" charset="0"/>
              <a:buChar char="•"/>
            </a:pPr>
            <a:r>
              <a:rPr lang="nl-NL" dirty="0">
                <a:solidFill>
                  <a:schemeClr val="tx1"/>
                </a:solidFill>
              </a:rPr>
              <a:t>Hanteer je vaste momenten of alleen als er iets te melden is? </a:t>
            </a:r>
            <a:endParaRPr lang="nl-NL" dirty="0">
              <a:solidFill>
                <a:schemeClr val="tx1"/>
              </a:solidFill>
              <a:cs typeface="Calibri"/>
            </a:endParaRPr>
          </a:p>
          <a:p>
            <a:pPr marL="457200" indent="-457200" algn="l">
              <a:buFont typeface="Arial" panose="020B0604020202020204" pitchFamily="34" charset="0"/>
              <a:buChar char="•"/>
            </a:pPr>
            <a:r>
              <a:rPr lang="nl-NL" dirty="0">
                <a:solidFill>
                  <a:schemeClr val="tx1"/>
                </a:solidFill>
              </a:rPr>
              <a:t>Wat zijn de belangrijke momenten?</a:t>
            </a:r>
            <a:endParaRPr lang="nl-NL" dirty="0">
              <a:solidFill>
                <a:schemeClr val="tx1"/>
              </a:solidFill>
              <a:cs typeface="Calibri"/>
            </a:endParaRPr>
          </a:p>
          <a:p>
            <a:pPr marL="457200" indent="-457200" algn="l">
              <a:buFont typeface="Arial" panose="020B0604020202020204" pitchFamily="34" charset="0"/>
              <a:buChar char="•"/>
            </a:pPr>
            <a:endParaRPr lang="nl-NL" sz="2800" dirty="0"/>
          </a:p>
          <a:p>
            <a:pPr marL="457200" indent="-457200" algn="l">
              <a:buFont typeface="Arial" panose="020B0604020202020204" pitchFamily="34" charset="0"/>
              <a:buChar char="•"/>
            </a:pPr>
            <a:endParaRPr lang="nl-NL" sz="2800" dirty="0"/>
          </a:p>
        </p:txBody>
      </p:sp>
    </p:spTree>
    <p:extLst>
      <p:ext uri="{BB962C8B-B14F-4D97-AF65-F5344CB8AC3E}">
        <p14:creationId xmlns:p14="http://schemas.microsoft.com/office/powerpoint/2010/main" val="2158117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jpg"/>
          <p:cNvPicPr>
            <a:picLocks noChangeAspect="1"/>
          </p:cNvPicPr>
          <p:nvPr/>
        </p:nvPicPr>
        <p:blipFill>
          <a:blip r:embed="rId3"/>
          <a:stretch>
            <a:fillRect/>
          </a:stretch>
        </p:blipFill>
        <p:spPr>
          <a:xfrm>
            <a:off x="1847528" y="116633"/>
            <a:ext cx="1008112" cy="975319"/>
          </a:xfrm>
          <a:prstGeom prst="rect">
            <a:avLst/>
          </a:prstGeom>
        </p:spPr>
      </p:pic>
      <p:sp>
        <p:nvSpPr>
          <p:cNvPr id="5" name="Titel 4">
            <a:extLst>
              <a:ext uri="{FF2B5EF4-FFF2-40B4-BE49-F238E27FC236}">
                <a16:creationId xmlns:a16="http://schemas.microsoft.com/office/drawing/2014/main" id="{01D68AF4-D222-4196-8B41-5AAA376D21CE}"/>
              </a:ext>
            </a:extLst>
          </p:cNvPr>
          <p:cNvSpPr>
            <a:spLocks noGrp="1"/>
          </p:cNvSpPr>
          <p:nvPr>
            <p:ph type="ctrTitle"/>
          </p:nvPr>
        </p:nvSpPr>
        <p:spPr>
          <a:xfrm>
            <a:off x="2067762" y="356939"/>
            <a:ext cx="7772400" cy="1470025"/>
          </a:xfrm>
        </p:spPr>
        <p:txBody>
          <a:bodyPr>
            <a:normAutofit fontScale="90000"/>
          </a:bodyPr>
          <a:lstStyle/>
          <a:p>
            <a:r>
              <a:rPr lang="nl-NL" dirty="0"/>
              <a:t>Opdracht 1.</a:t>
            </a:r>
            <a:br>
              <a:rPr lang="nl-NL" dirty="0"/>
            </a:br>
            <a:endParaRPr lang="nl-NL" dirty="0"/>
          </a:p>
        </p:txBody>
      </p:sp>
      <p:sp>
        <p:nvSpPr>
          <p:cNvPr id="6" name="Ondertitel 5">
            <a:extLst>
              <a:ext uri="{FF2B5EF4-FFF2-40B4-BE49-F238E27FC236}">
                <a16:creationId xmlns:a16="http://schemas.microsoft.com/office/drawing/2014/main" id="{DBE33B35-99AE-403B-B6AC-B1F636B0CD72}"/>
              </a:ext>
            </a:extLst>
          </p:cNvPr>
          <p:cNvSpPr>
            <a:spLocks noGrp="1"/>
          </p:cNvSpPr>
          <p:nvPr>
            <p:ph type="subTitle" idx="1"/>
          </p:nvPr>
        </p:nvSpPr>
        <p:spPr>
          <a:xfrm>
            <a:off x="2350592" y="1692196"/>
            <a:ext cx="6661732" cy="1752600"/>
          </a:xfrm>
        </p:spPr>
        <p:txBody>
          <a:bodyPr>
            <a:normAutofit fontScale="77500" lnSpcReduction="20000"/>
          </a:bodyPr>
          <a:lstStyle/>
          <a:p>
            <a:pPr marL="514350" indent="-514350" algn="l">
              <a:buFont typeface="+mj-lt"/>
              <a:buAutoNum type="arabicPeriod"/>
            </a:pPr>
            <a:r>
              <a:rPr lang="nl-NL" dirty="0">
                <a:solidFill>
                  <a:schemeClr val="tx1"/>
                </a:solidFill>
              </a:rPr>
              <a:t>Zet alle stakeholders op een post-it.</a:t>
            </a:r>
            <a:endParaRPr lang="nl-NL" dirty="0">
              <a:solidFill>
                <a:schemeClr val="tx1"/>
              </a:solidFill>
              <a:cs typeface="Calibri"/>
            </a:endParaRPr>
          </a:p>
          <a:p>
            <a:pPr marL="514350" indent="-514350" algn="l">
              <a:buFont typeface="+mj-lt"/>
              <a:buAutoNum type="arabicPeriod"/>
            </a:pPr>
            <a:r>
              <a:rPr lang="nl-NL" dirty="0">
                <a:solidFill>
                  <a:schemeClr val="tx1"/>
                </a:solidFill>
              </a:rPr>
              <a:t>Plak ze in de matrix, nadat je op de achterkant van de post-it een korte aantekening maakt waarom.</a:t>
            </a:r>
            <a:endParaRPr lang="nl-NL" dirty="0">
              <a:solidFill>
                <a:schemeClr val="tx1"/>
              </a:solidFill>
              <a:cs typeface="Calibri"/>
            </a:endParaRPr>
          </a:p>
          <a:p>
            <a:pPr marL="514350" indent="-514350" algn="l">
              <a:buFont typeface="+mj-lt"/>
              <a:buAutoNum type="arabicPeriod"/>
            </a:pPr>
            <a:r>
              <a:rPr lang="nl-NL" dirty="0">
                <a:solidFill>
                  <a:schemeClr val="tx1"/>
                </a:solidFill>
              </a:rPr>
              <a:t>Zet nu op elke post-it hoe en wanneer je de verschillende stakeholders betrekt en/of informeert </a:t>
            </a:r>
            <a:endParaRPr lang="nl-NL" dirty="0">
              <a:solidFill>
                <a:schemeClr val="tx1"/>
              </a:solidFill>
              <a:cs typeface="Calibri"/>
            </a:endParaRPr>
          </a:p>
          <a:p>
            <a:pPr marL="514350" indent="-514350" algn="l">
              <a:buFont typeface="+mj-lt"/>
              <a:buAutoNum type="arabicPeriod"/>
            </a:pPr>
            <a:r>
              <a:rPr lang="nl-NL" dirty="0">
                <a:solidFill>
                  <a:schemeClr val="tx1"/>
                </a:solidFill>
              </a:rPr>
              <a:t>Neem het mee in je activiteitenplan</a:t>
            </a:r>
            <a:endParaRPr lang="nl-NL" dirty="0">
              <a:solidFill>
                <a:schemeClr val="tx1"/>
              </a:solidFill>
              <a:cs typeface="Calibri"/>
            </a:endParaRPr>
          </a:p>
        </p:txBody>
      </p:sp>
    </p:spTree>
    <p:extLst>
      <p:ext uri="{BB962C8B-B14F-4D97-AF65-F5344CB8AC3E}">
        <p14:creationId xmlns:p14="http://schemas.microsoft.com/office/powerpoint/2010/main" val="2222953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jpg"/>
          <p:cNvPicPr>
            <a:picLocks noChangeAspect="1"/>
          </p:cNvPicPr>
          <p:nvPr/>
        </p:nvPicPr>
        <p:blipFill>
          <a:blip r:embed="rId3"/>
          <a:stretch>
            <a:fillRect/>
          </a:stretch>
        </p:blipFill>
        <p:spPr>
          <a:xfrm>
            <a:off x="1847528" y="116633"/>
            <a:ext cx="1008112" cy="975319"/>
          </a:xfrm>
          <a:prstGeom prst="rect">
            <a:avLst/>
          </a:prstGeom>
        </p:spPr>
      </p:pic>
      <p:sp>
        <p:nvSpPr>
          <p:cNvPr id="5" name="Titel 4">
            <a:extLst>
              <a:ext uri="{FF2B5EF4-FFF2-40B4-BE49-F238E27FC236}">
                <a16:creationId xmlns:a16="http://schemas.microsoft.com/office/drawing/2014/main" id="{01D68AF4-D222-4196-8B41-5AAA376D21CE}"/>
              </a:ext>
            </a:extLst>
          </p:cNvPr>
          <p:cNvSpPr>
            <a:spLocks noGrp="1"/>
          </p:cNvSpPr>
          <p:nvPr>
            <p:ph type="ctrTitle"/>
          </p:nvPr>
        </p:nvSpPr>
        <p:spPr>
          <a:xfrm>
            <a:off x="2067762" y="356939"/>
            <a:ext cx="7772400" cy="1470025"/>
          </a:xfrm>
        </p:spPr>
        <p:txBody>
          <a:bodyPr>
            <a:normAutofit fontScale="90000"/>
          </a:bodyPr>
          <a:lstStyle/>
          <a:p>
            <a:br>
              <a:rPr lang="nl-NL" dirty="0"/>
            </a:br>
            <a:r>
              <a:rPr lang="nl-NL" dirty="0"/>
              <a:t>Opdracht 2. (15 min):</a:t>
            </a:r>
            <a:br>
              <a:rPr lang="nl-NL" dirty="0"/>
            </a:br>
            <a:endParaRPr lang="nl-NL" dirty="0"/>
          </a:p>
        </p:txBody>
      </p:sp>
      <p:sp>
        <p:nvSpPr>
          <p:cNvPr id="3" name="Ondertitel 2">
            <a:extLst>
              <a:ext uri="{FF2B5EF4-FFF2-40B4-BE49-F238E27FC236}">
                <a16:creationId xmlns:a16="http://schemas.microsoft.com/office/drawing/2014/main" id="{AB56888A-AF59-426B-8F13-258BA9D52E4C}"/>
              </a:ext>
            </a:extLst>
          </p:cNvPr>
          <p:cNvSpPr>
            <a:spLocks noGrp="1"/>
          </p:cNvSpPr>
          <p:nvPr>
            <p:ph type="subTitle" idx="1"/>
          </p:nvPr>
        </p:nvSpPr>
        <p:spPr>
          <a:xfrm>
            <a:off x="2079218" y="1970628"/>
            <a:ext cx="7008340" cy="1752600"/>
          </a:xfrm>
        </p:spPr>
        <p:txBody>
          <a:bodyPr>
            <a:normAutofit fontScale="70000" lnSpcReduction="20000"/>
          </a:bodyPr>
          <a:lstStyle/>
          <a:p>
            <a:pPr marL="457200" indent="-457200" algn="l">
              <a:buFont typeface="Arial" panose="020B0604020202020204" pitchFamily="34" charset="0"/>
              <a:buChar char="•"/>
            </a:pPr>
            <a:r>
              <a:rPr lang="nl-NL" dirty="0">
                <a:solidFill>
                  <a:schemeClr val="tx1"/>
                </a:solidFill>
              </a:rPr>
              <a:t>Loop langs elkaars </a:t>
            </a:r>
            <a:r>
              <a:rPr lang="nl-NL" dirty="0" err="1">
                <a:solidFill>
                  <a:schemeClr val="tx1"/>
                </a:solidFill>
              </a:rPr>
              <a:t>flaps</a:t>
            </a:r>
            <a:endParaRPr lang="nl-NL" dirty="0">
              <a:solidFill>
                <a:schemeClr val="tx1"/>
              </a:solidFill>
              <a:cs typeface="Calibri"/>
            </a:endParaRPr>
          </a:p>
          <a:p>
            <a:pPr marL="457200" indent="-457200" algn="l">
              <a:buFont typeface="Arial" panose="020B0604020202020204" pitchFamily="34" charset="0"/>
              <a:buChar char="•"/>
            </a:pPr>
            <a:r>
              <a:rPr lang="nl-NL" dirty="0">
                <a:solidFill>
                  <a:schemeClr val="tx1"/>
                </a:solidFill>
              </a:rPr>
              <a:t>Kijk of er nog stakeholders zijn die ook bij jouw project gezet moeten worden</a:t>
            </a:r>
            <a:endParaRPr lang="nl-NL" dirty="0">
              <a:solidFill>
                <a:schemeClr val="tx1"/>
              </a:solidFill>
              <a:cs typeface="Calibri"/>
            </a:endParaRPr>
          </a:p>
          <a:p>
            <a:pPr marL="457200" indent="-457200" algn="l">
              <a:buFont typeface="Arial" panose="020B0604020202020204" pitchFamily="34" charset="0"/>
              <a:buChar char="•"/>
            </a:pPr>
            <a:r>
              <a:rPr lang="nl-NL" dirty="0">
                <a:solidFill>
                  <a:schemeClr val="tx1"/>
                </a:solidFill>
              </a:rPr>
              <a:t>Geef eventueel aanvullingen aan de andere projectgroepen </a:t>
            </a:r>
            <a:endParaRPr lang="nl-NL" dirty="0">
              <a:solidFill>
                <a:schemeClr val="tx1"/>
              </a:solidFill>
              <a:cs typeface="Calibri"/>
            </a:endParaRPr>
          </a:p>
          <a:p>
            <a:pPr marL="457200" indent="-457200" algn="l">
              <a:buFont typeface="Arial" panose="020B0604020202020204" pitchFamily="34" charset="0"/>
              <a:buChar char="•"/>
            </a:pPr>
            <a:endParaRPr lang="nl-NL" dirty="0">
              <a:solidFill>
                <a:schemeClr val="tx1"/>
              </a:solidFill>
              <a:cs typeface="Calibri"/>
            </a:endParaRPr>
          </a:p>
          <a:p>
            <a:pPr algn="l"/>
            <a:r>
              <a:rPr lang="nl-NL" dirty="0">
                <a:solidFill>
                  <a:schemeClr val="tx1"/>
                </a:solidFill>
              </a:rPr>
              <a:t>Afsluiting met plenaire terugkoppeling</a:t>
            </a:r>
            <a:endParaRPr lang="nl-NL">
              <a:solidFill>
                <a:schemeClr val="tx1"/>
              </a:solidFill>
              <a:cs typeface="Calibri"/>
            </a:endParaRPr>
          </a:p>
        </p:txBody>
      </p:sp>
    </p:spTree>
    <p:extLst>
      <p:ext uri="{BB962C8B-B14F-4D97-AF65-F5344CB8AC3E}">
        <p14:creationId xmlns:p14="http://schemas.microsoft.com/office/powerpoint/2010/main" val="391224185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8782C34F100704B9A1D8A2F31DE9639" ma:contentTypeVersion="14" ma:contentTypeDescription="Een nieuw document maken." ma:contentTypeScope="" ma:versionID="92f44e4526bc580042ef990bb3742cbb">
  <xsd:schema xmlns:xsd="http://www.w3.org/2001/XMLSchema" xmlns:xs="http://www.w3.org/2001/XMLSchema" xmlns:p="http://schemas.microsoft.com/office/2006/metadata/properties" xmlns:ns2="7a2e3e0e-09d5-40f1-9d16-6b9c1327b3e3" xmlns:ns3="a1b7ddf0-4e91-4e4f-b163-9986de71baa4" targetNamespace="http://schemas.microsoft.com/office/2006/metadata/properties" ma:root="true" ma:fieldsID="1ba447569a12e1e4e10db0c433e002ae" ns2:_="" ns3:_="">
    <xsd:import namespace="7a2e3e0e-09d5-40f1-9d16-6b9c1327b3e3"/>
    <xsd:import namespace="a1b7ddf0-4e91-4e4f-b163-9986de71b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Opmerking"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2e3e0e-09d5-40f1-9d16-6b9c1327b3e3"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b7ddf0-4e91-4e4f-b163-9986de71baa4"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Opmerking" ma:index="21" nillable="true" ma:displayName="Opmerking" ma:format="Dropdown" ma:internalName="Opmerking">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Opmerking xmlns="a1b7ddf0-4e91-4e4f-b163-9986de71baa4" xsi:nil="true"/>
  </documentManagement>
</p:properties>
</file>

<file path=customXml/itemProps1.xml><?xml version="1.0" encoding="utf-8"?>
<ds:datastoreItem xmlns:ds="http://schemas.openxmlformats.org/officeDocument/2006/customXml" ds:itemID="{17748D31-E0C9-4F3B-BB8D-00F30A7C2938}">
  <ds:schemaRefs>
    <ds:schemaRef ds:uri="http://schemas.microsoft.com/sharepoint/v3/contenttype/forms"/>
  </ds:schemaRefs>
</ds:datastoreItem>
</file>

<file path=customXml/itemProps2.xml><?xml version="1.0" encoding="utf-8"?>
<ds:datastoreItem xmlns:ds="http://schemas.openxmlformats.org/officeDocument/2006/customXml" ds:itemID="{C2CD91C4-F21F-45DA-854B-F63D5F53A4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2e3e0e-09d5-40f1-9d16-6b9c1327b3e3"/>
    <ds:schemaRef ds:uri="a1b7ddf0-4e91-4e4f-b163-9986de71b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49CCC7F-F734-44FE-A00E-D6446C6D5BA0}">
  <ds:schemaRefs>
    <ds:schemaRef ds:uri="http://purl.org/dc/elements/1.1/"/>
    <ds:schemaRef ds:uri="http://schemas.microsoft.com/office/infopath/2007/PartnerControls"/>
    <ds:schemaRef ds:uri="http://schemas.microsoft.com/office/2006/documentManagement/types"/>
    <ds:schemaRef ds:uri="7a2e3e0e-09d5-40f1-9d16-6b9c1327b3e3"/>
    <ds:schemaRef ds:uri="http://purl.org/dc/terms/"/>
    <ds:schemaRef ds:uri="http://schemas.openxmlformats.org/package/2006/metadata/core-properties"/>
    <ds:schemaRef ds:uri="a1b7ddf0-4e91-4e4f-b163-9986de71baa4"/>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TotalTime>
  <Words>698</Words>
  <Application>Microsoft Office PowerPoint</Application>
  <PresentationFormat>Breedbeeld</PresentationFormat>
  <Paragraphs>69</Paragraphs>
  <Slides>6</Slides>
  <Notes>6</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Calibri</vt:lpstr>
      <vt:lpstr>Calibri Light</vt:lpstr>
      <vt:lpstr>Kantoorthema</vt:lpstr>
      <vt:lpstr>Stakeholdersanalyse </vt:lpstr>
      <vt:lpstr>Categoriseer en prioriteer: </vt:lpstr>
      <vt:lpstr>Bepaal je aanpak: </vt:lpstr>
      <vt:lpstr>  Concreet maken  </vt:lpstr>
      <vt:lpstr>Opdracht 1. </vt:lpstr>
      <vt:lpstr> Opdracht 2. (15 min):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Monique Bergsma</dc:creator>
  <cp:lastModifiedBy>Monique Bergsma</cp:lastModifiedBy>
  <cp:revision>1</cp:revision>
  <dcterms:created xsi:type="dcterms:W3CDTF">2019-04-05T12:50:20Z</dcterms:created>
  <dcterms:modified xsi:type="dcterms:W3CDTF">2022-02-15T13:33:43Z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0x01010098782C34F100704B9A1D8A2F31DE9639</vt:lpwstr>
  </property>
  <property fmtid="{D5CDD505-2E9C-101B-9397-08002B2CF9AE}" pid="3" name="AuthorIds_UIVersion_512">
    <vt:lpwstr>17</vt:lpwstr>
  </property>
</Properties>
</file>